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8" r:id="rId4"/>
    <p:sldId id="259" r:id="rId5"/>
    <p:sldId id="271" r:id="rId6"/>
    <p:sldId id="269" r:id="rId7"/>
    <p:sldId id="270" r:id="rId8"/>
    <p:sldId id="262" r:id="rId9"/>
    <p:sldId id="261" r:id="rId10"/>
    <p:sldId id="263" r:id="rId11"/>
    <p:sldId id="264" r:id="rId12"/>
    <p:sldId id="266" r:id="rId13"/>
    <p:sldId id="267" r:id="rId14"/>
    <p:sldId id="265" r:id="rId15"/>
    <p:sldId id="268" r:id="rId16"/>
    <p:sldId id="272" r:id="rId17"/>
    <p:sldId id="273" r:id="rId18"/>
    <p:sldId id="276" r:id="rId19"/>
    <p:sldId id="274" r:id="rId20"/>
    <p:sldId id="275" r:id="rId21"/>
    <p:sldId id="280" r:id="rId22"/>
    <p:sldId id="279" r:id="rId23"/>
    <p:sldId id="281" r:id="rId24"/>
    <p:sldId id="277" r:id="rId25"/>
    <p:sldId id="278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714A0-6DC4-41AC-B4A8-4B499DB954F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77C4-2F34-434C-80C0-F3C9E66D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77C4-2F34-434C-80C0-F3C9E66DC0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77C4-2F34-434C-80C0-F3C9E66DC0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0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F77C4-2F34-434C-80C0-F3C9E66DC0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F9C2-4E14-56A5-7211-6A3500891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02072-B56F-C938-5A72-176589A2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99807-DC6A-C8C1-809F-3D8C09D8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C391-D9B5-DBD7-B0E9-7D06526F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3C17-55F4-4545-D60C-82925E84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0CEA-DF2E-9B1E-05CA-7579E1E2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FC3D8-E99F-18C4-3BF7-5D6D6DDA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FBFC-9A66-1CCA-66B7-1B9E88FA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AAB9-A841-A224-9F62-71CA826A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374BF-814D-6636-8992-510CB4D7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F7948-562A-6255-A1BC-386BA1F25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CD2A7-CB0A-95AC-D00F-CEB60955A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BB84-F71C-4651-1E5B-3E448C6F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276A-F078-633C-8EBE-98DB9D4E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5791-D1C5-B8B8-BD33-976A9FE2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3369-8489-B0BF-A2D5-B94DBFBE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B7EE-C000-97C5-C585-E5C186D8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4EAF2-1F47-C314-4CFF-2564A6AB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0436-848F-DD6A-5DC6-D2FED4C1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23669-1F5E-F1A7-E86A-CB4526B6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5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E609-7CB3-B6A6-3B08-CD58EF50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05382-51DE-7DBE-BF34-C6D235D3D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9F6E5-6B81-B115-78DA-1D32B951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16FB-B079-6AD2-5ADD-4662A261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AD51-FC8A-24F7-D575-C97FEB02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FDA-7E99-0A2C-D937-06D416EB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CC93-90DE-586F-557A-D723459AD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B6234-C09F-B4E7-315E-63B59DF7B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0F1F2-1FA1-A2CE-1ADF-3A59F75D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03AF6-429A-91A7-8FAE-A27BBA0A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A49E2-092D-7D7B-8586-0283E908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0C97E-84E3-7826-D28A-003C241A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36818-3A77-1EB4-C821-B0893F8F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474A2-149F-9758-4819-235DCDDC2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EF683-5747-DF68-028B-450E5D4C2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E03C8-2B77-6D41-54B8-1A95F767D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5DF6-0AE0-ADAB-2D36-8CFB23D6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E3C87-1D9A-DF8C-06B4-7E49222F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626AF9-F4A9-A5BB-BA9A-A90ABFCA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E248-3D96-F622-61B9-D0EC2C34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C2A89-3451-71EF-D440-13E48058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79D3A-216D-1C78-B994-8F26A61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81256-5732-1194-A06D-2EF1014F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C312A-06FB-40F1-4B83-FBB6A6C2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575A8-4568-5E7F-42CD-26CE95B6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CE05-7AED-7174-37E2-343806A1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FF19-8A2A-0C6D-4311-EB17E46F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A0AD-3917-CC2B-5F0A-8A4FDA9A9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2B2C0-49BB-CFED-AFD6-BB675451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0B451-F2F2-B04B-A60D-0AF2ABA0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488D5-1286-0495-C053-FC2D595F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E2C06-3B90-05BB-514D-D3A92AE2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285F-77D1-339D-9817-A320E854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F775F-0510-233C-64F1-A99A89BEC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95ECF-CE5A-D4B2-BB36-EAA0F9419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A0B29-E667-FD66-9B0E-72AD6BB7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FC2D-31D8-D143-ECC8-10282FFD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CB88-26D5-4FB4-0625-D23DB570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844D6-C705-52B9-6F4F-734CC22F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57A10-5C32-B3A4-1710-272B83469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B23F-2BCD-1501-2C42-DC96622A5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1E79-5676-47B6-813F-0A7BCEAAA5DA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46E1-09FF-3636-6C07-94D7CCB8F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4EA0E-48F5-BFCE-B8C3-4FD19DD89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70B64-EB06-4219-878F-C0C6BA628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E276-8FE1-7C40-CEAF-6DF8B1D4D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9665"/>
            <a:ext cx="9144000" cy="791936"/>
          </a:xfrm>
        </p:spPr>
        <p:txBody>
          <a:bodyPr>
            <a:normAutofit/>
          </a:bodyPr>
          <a:lstStyle/>
          <a:p>
            <a:r>
              <a:rPr lang="en-US" sz="4400" b="1" dirty="0"/>
              <a:t>Dynamics 365 Finance 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6D882-AB13-2F49-9048-FDAF7D131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82" y="1722664"/>
            <a:ext cx="6020304" cy="3624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Microsoft Dynamics 365 finance and operations is the best solution to maximize financial visibility and profitability. </a:t>
            </a:r>
          </a:p>
          <a:p>
            <a:r>
              <a:rPr lang="en-US" dirty="0"/>
              <a:t>D365 Finance and Operations combines worldwide financials and operations to enable a business to make prompt, well-informed choices. </a:t>
            </a:r>
          </a:p>
          <a:p>
            <a:r>
              <a:rPr lang="en-US" dirty="0"/>
              <a:t>Dynamics 365 finance and operations supports a company’s swift response to shifting consumer needs and quick expansion.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4F4D6-BCEE-6DA4-7E41-BD12BD12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722664"/>
            <a:ext cx="5353555" cy="49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4D15-C90B-B54C-8AAB-861C2867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13"/>
            <a:ext cx="10515600" cy="762216"/>
          </a:xfrm>
        </p:spPr>
        <p:txBody>
          <a:bodyPr/>
          <a:lstStyle/>
          <a:p>
            <a:pPr algn="ctr"/>
            <a:r>
              <a:rPr lang="en-US" b="1" dirty="0"/>
              <a:t>Accounts Receivable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DF38AD-6F0C-04DF-9EBE-1C54BE630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774643"/>
            <a:ext cx="10372595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Management: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Accounts: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Create and manage customer profiles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Credit Management: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Set and track credit limits and terms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Invoice Management: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Invoice Creation: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Generate and send invoices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Invoice Posting: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Record invoices and apply payments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Collections Management: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Collection Letters: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Automated reminders and collection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Aging Reports: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Monitor outstanding balances and overdue accounts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Payments Processing: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Payment Methods: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Process payments via various channels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Reconciliation: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Match payments to invoices and reconcile discrepancies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9815-D2F5-8A38-740B-8CF98C61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Supply Chain Management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2DD4E7-2501-E5FE-F375-E27DEA77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071" y="1605189"/>
            <a:ext cx="4379231" cy="4351338"/>
          </a:xfrm>
        </p:spPr>
      </p:pic>
    </p:spTree>
    <p:extLst>
      <p:ext uri="{BB962C8B-B14F-4D97-AF65-F5344CB8AC3E}">
        <p14:creationId xmlns:p14="http://schemas.microsoft.com/office/powerpoint/2010/main" val="359538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42F3-3E68-A2DC-102E-F7E6D1853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063"/>
            <a:ext cx="9144000" cy="681944"/>
          </a:xfrm>
        </p:spPr>
        <p:txBody>
          <a:bodyPr>
            <a:noAutofit/>
          </a:bodyPr>
          <a:lstStyle/>
          <a:p>
            <a:r>
              <a:rPr lang="en-US" sz="4400" dirty="0"/>
              <a:t>Product Information Management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482616-E780-AC45-C5B4-7C751224B5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034" y="1194660"/>
            <a:ext cx="566176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Product Setup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Define and manage product attributes, variants, and pricing.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Product Hierarchies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Organize products into categories and subcategories to facilitate management and reporting.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Product Variants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Define product variants (e.g., sizes, colors) and associate them with attributes to manage different versions of a product.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60E7C-FD9D-97DD-32C5-586DAED2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29" y="1194660"/>
            <a:ext cx="5165637" cy="44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2971-CB47-AFDF-AF31-30136827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Inventory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1F80-7BF4-6141-185F-AD46F7C41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3321" cy="4607832"/>
          </a:xfrm>
        </p:spPr>
        <p:txBody>
          <a:bodyPr>
            <a:normAutofit/>
          </a:bodyPr>
          <a:lstStyle/>
          <a:p>
            <a:r>
              <a:rPr lang="en-US" sz="2400" b="1" dirty="0"/>
              <a:t>Stock Management</a:t>
            </a:r>
            <a:r>
              <a:rPr lang="en-US" sz="2400" dirty="0"/>
              <a:t>: Track inventory levels, manage warehouse locations, and handle inventory transactions.</a:t>
            </a:r>
          </a:p>
          <a:p>
            <a:r>
              <a:rPr lang="en-US" sz="2400" b="1" dirty="0"/>
              <a:t>Barcode and RFID Integration</a:t>
            </a:r>
            <a:r>
              <a:rPr lang="en-US" sz="2400" dirty="0"/>
              <a:t>: Use barcodes and RFID for efficient inventory tracking and management.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ABF65-7E2E-E535-E036-7BB43087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21" y="1592036"/>
            <a:ext cx="6319852" cy="51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59FF-676C-DACD-9205-F1AAEB6F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Procurement and Sourcing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9EC89-69C3-3A11-B7E5-603A57E3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Vendor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Purchase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Purchase Agreements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E98C0-1ADD-CA89-3A3F-0EE604DB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20" y="1592035"/>
            <a:ext cx="6055179" cy="49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D524-7F62-5452-D57D-4F9D91D9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504"/>
          </a:xfrm>
        </p:spPr>
        <p:txBody>
          <a:bodyPr/>
          <a:lstStyle/>
          <a:p>
            <a:pPr algn="ctr"/>
            <a:r>
              <a:rPr lang="en-US" b="1" dirty="0"/>
              <a:t>Sales and Marketing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E5436C-4881-8103-5E27-8DE3F73FC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7552" y="1818719"/>
            <a:ext cx="46890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b="1" dirty="0"/>
              <a:t>Customer Management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Quotes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Create and manage sales quotes for customers, including pricing and terms.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Sales Orders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Convert quotes to sales orders, track order status, and manage fulfillment.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Order Processing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Handle order fulfillment, including picking, packing, and shipping.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20CA0-E135-5E2F-093B-C1773090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87" y="1818719"/>
            <a:ext cx="5284085" cy="40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F045-6706-B7FA-2AC4-07220AFB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Other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CB1B-6F47-4F5E-6007-DAE9DDCE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Fixed Assets</a:t>
            </a:r>
            <a:r>
              <a:rPr lang="en-US" sz="2600" dirty="0"/>
              <a:t>: Track and manage company assets, including depreciation and asset lifecycle.</a:t>
            </a:r>
          </a:p>
          <a:p>
            <a:r>
              <a:rPr lang="en-US" sz="2600" b="1" dirty="0"/>
              <a:t>Budgeting: </a:t>
            </a:r>
            <a:r>
              <a:rPr lang="en-US" sz="2600" dirty="0"/>
              <a:t>The budgeting functionality is integrated across various modules, particularly within Finance and Project Management, to ensure effective financial planning and monitoring</a:t>
            </a:r>
            <a:endParaRPr lang="en-US" sz="2600" b="1" dirty="0"/>
          </a:p>
          <a:p>
            <a:r>
              <a:rPr lang="en-US" sz="2600" b="1" dirty="0"/>
              <a:t>Production Control</a:t>
            </a:r>
            <a:r>
              <a:rPr lang="en-US" sz="2600" dirty="0"/>
              <a:t>: Oversee production orders, bill of materials (BOM), and routing.</a:t>
            </a:r>
          </a:p>
          <a:p>
            <a:r>
              <a:rPr lang="en-US" sz="2600" b="1" dirty="0"/>
              <a:t>Warehouse Management</a:t>
            </a:r>
            <a:r>
              <a:rPr lang="en-US" sz="2600" dirty="0"/>
              <a:t>: Optimize warehouse operations, including inventory movement and work orders.</a:t>
            </a:r>
          </a:p>
          <a:p>
            <a:r>
              <a:rPr lang="en-US" sz="2600" b="1" dirty="0"/>
              <a:t>Transportation Management</a:t>
            </a:r>
            <a:r>
              <a:rPr lang="en-US" sz="2600" dirty="0"/>
              <a:t>: Plan and manage transportation of goods, including shipment tracking and carrier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0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2CA-0EA8-8DD9-BA9B-AA9C858E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88" y="114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Architecture and Integration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A4E6A0-C640-1530-32A6-0C6D53AA63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9338" y="1374936"/>
            <a:ext cx="5265965" cy="525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Cloud-based Infrastructure: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Benefits of cloud deployment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Security: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Measures to protect sensitive information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Integration and Extensions</a:t>
            </a:r>
          </a:p>
          <a:p>
            <a:pPr marL="0" indent="0">
              <a:buNone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Integration Capabilities: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APIs, third-party applications, and other Microsoft products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Apps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Create custom applications and workflows tailored to specific business needs.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Automate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Automate repetitive tasks and workflows across D365 and other applications.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9D00D-915F-98B2-B780-23074746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230" y="1427506"/>
            <a:ext cx="5265965" cy="4652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096AE-4CBA-C513-B037-C3A0169BB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95" y="1287204"/>
            <a:ext cx="5796642" cy="49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5002-50B5-7A24-78F0-5A3DCA4C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B53D-12D5-A129-A3C0-B09BB879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Standard and customize reports</a:t>
            </a:r>
          </a:p>
          <a:p>
            <a:r>
              <a:rPr lang="en-US" sz="2400" dirty="0"/>
              <a:t>Project Reporting.</a:t>
            </a:r>
          </a:p>
          <a:p>
            <a:r>
              <a:rPr lang="en-US" sz="2400" dirty="0"/>
              <a:t>Financial Reporting.</a:t>
            </a:r>
          </a:p>
          <a:p>
            <a:r>
              <a:rPr lang="en-US" sz="2400" dirty="0"/>
              <a:t>Procurement Reports etc.</a:t>
            </a:r>
          </a:p>
          <a:p>
            <a:r>
              <a:rPr lang="en-US" sz="2400" dirty="0"/>
              <a:t>Customize Reports as per the clients Requirement.</a:t>
            </a:r>
          </a:p>
          <a:p>
            <a:r>
              <a:rPr lang="en-US" sz="2400" dirty="0"/>
              <a:t>Power BI Integrated Reports.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1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0D79-617A-5656-0B3C-DFE45DFA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5370"/>
            <a:ext cx="10515600" cy="7370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AI and Analytics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C4D9-3648-B130-833C-04E32194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79" y="951977"/>
            <a:ext cx="10515600" cy="4310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Power BI</a:t>
            </a:r>
            <a:r>
              <a:rPr lang="en-US" sz="2400" dirty="0"/>
              <a:t>: Advanced business analytics and reporting tool integrated with D365 for creating interactive dashboards and reports.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305C2-E64F-1FC6-EE85-56C048EB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20" y="1787979"/>
            <a:ext cx="10320559" cy="45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4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E1EF-2DE1-0073-A063-AA3ECE30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533" y="277587"/>
            <a:ext cx="9144000" cy="1257300"/>
          </a:xfrm>
        </p:spPr>
        <p:txBody>
          <a:bodyPr>
            <a:noAutofit/>
          </a:bodyPr>
          <a:lstStyle/>
          <a:p>
            <a:r>
              <a:rPr lang="en-US" sz="4400" b="1" dirty="0"/>
              <a:t>Brief overview of Dynamics 365 Finance and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7EE2F-1B29-9630-355F-9D0FF07E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667" y="2201333"/>
            <a:ext cx="4771543" cy="305646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Microsoft Dynamics 365 Finance and Operations is a cloud-based ERP system designed to meet the expectations of large or diversified companies and help them drive business agility and growth with embedded analytics, financial reporting, and AI-driven insights.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5F6D1-E662-07C0-2718-94363982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7" y="1947333"/>
            <a:ext cx="4771543" cy="48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8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9B0B-440B-546C-AB60-1BCD04D7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Case Studies and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AAA8-94A5-2B11-198E-9EE2FBC9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Team have implemented ERP IN (X)number for companies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Project management and accounting.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Fixed assets.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Supply Chain Management.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Budgeting.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Expense management.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Human resources.</a:t>
            </a:r>
          </a:p>
        </p:txBody>
      </p:sp>
    </p:spTree>
    <p:extLst>
      <p:ext uri="{BB962C8B-B14F-4D97-AF65-F5344CB8AC3E}">
        <p14:creationId xmlns:p14="http://schemas.microsoft.com/office/powerpoint/2010/main" val="372498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CFEE-60DC-2CF3-9B86-8B5E4799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47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POWER BI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79A38-E95F-6809-6095-7A9C8A0B4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864" y="1202499"/>
            <a:ext cx="9720196" cy="5355481"/>
          </a:xfrm>
        </p:spPr>
      </p:pic>
    </p:spTree>
    <p:extLst>
      <p:ext uri="{BB962C8B-B14F-4D97-AF65-F5344CB8AC3E}">
        <p14:creationId xmlns:p14="http://schemas.microsoft.com/office/powerpoint/2010/main" val="41189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D95B9A-5F5F-D93B-DA8B-00C25D96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61"/>
            <a:ext cx="10515600" cy="1215024"/>
          </a:xfrm>
        </p:spPr>
        <p:txBody>
          <a:bodyPr/>
          <a:lstStyle/>
          <a:p>
            <a:pPr algn="ctr"/>
            <a:r>
              <a:rPr lang="en-US" b="1" dirty="0"/>
              <a:t>Salary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8753E-A705-B3F6-DC6D-80FEBE2F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042722"/>
            <a:ext cx="9936371" cy="51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3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ADE73-CC58-057E-BF54-B54EA364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" y="502104"/>
            <a:ext cx="10971828" cy="58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3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B90FA8-590D-BF9D-9BED-583434552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943" y="663880"/>
            <a:ext cx="9800113" cy="5513084"/>
          </a:xfrm>
        </p:spPr>
      </p:pic>
    </p:spTree>
    <p:extLst>
      <p:ext uri="{BB962C8B-B14F-4D97-AF65-F5344CB8AC3E}">
        <p14:creationId xmlns:p14="http://schemas.microsoft.com/office/powerpoint/2010/main" val="2965434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2863C-90CE-4446-02A1-91766F70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63" y="783770"/>
            <a:ext cx="9789073" cy="52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ABFC-313B-B924-42BA-0259CBE5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08E1D5-CA80-D40C-4EE5-D834E6761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89183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CFF-D358-A4C8-6D83-D183B8F1B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1"/>
            <a:ext cx="9144000" cy="865413"/>
          </a:xfrm>
        </p:spPr>
        <p:txBody>
          <a:bodyPr>
            <a:normAutofit/>
          </a:bodyPr>
          <a:lstStyle/>
          <a:p>
            <a:r>
              <a:rPr lang="en-US" sz="4400" b="1" dirty="0"/>
              <a:t>Features of F&amp;O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72A818-28F4-27E5-F9D8-9DFDD16DC9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4350" y="1264722"/>
            <a:ext cx="11434087" cy="43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Financial Management: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General Ledger, Accounts Receivable, Accounts Payable</a:t>
            </a:r>
          </a:p>
          <a:p>
            <a:pPr marL="342900" marR="0" lvl="0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Supply Chain Management: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Procurement, Inventory Management, Production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Project Management: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Project Planning, Cost Management, Billing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Human Resources: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Employee Management, Payroll, Talent Management </a:t>
            </a:r>
          </a:p>
        </p:txBody>
      </p:sp>
    </p:spTree>
    <p:extLst>
      <p:ext uri="{BB962C8B-B14F-4D97-AF65-F5344CB8AC3E}">
        <p14:creationId xmlns:p14="http://schemas.microsoft.com/office/powerpoint/2010/main" val="135836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91A7-1B13-76F2-47C1-59D02E0F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140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Benefits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FB3F7F-4FF8-1ECD-4FA5-637CA6BFD0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053972"/>
            <a:ext cx="10259860" cy="455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Integrated Solutions: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Unified financial and operational data</a:t>
            </a:r>
          </a:p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Scalability: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Adaptable to growing business needs</a:t>
            </a:r>
          </a:p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Automation: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Streamline processes and reduce manual tasks</a:t>
            </a:r>
          </a:p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Data Insights: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Real-time analytics and reporting</a:t>
            </a:r>
          </a:p>
          <a:p>
            <a:pPr marR="0" lvl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Compliance: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Support for industry standards and regulations </a:t>
            </a:r>
          </a:p>
        </p:txBody>
      </p:sp>
    </p:spTree>
    <p:extLst>
      <p:ext uri="{BB962C8B-B14F-4D97-AF65-F5344CB8AC3E}">
        <p14:creationId xmlns:p14="http://schemas.microsoft.com/office/powerpoint/2010/main" val="224761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A365-3F74-BDBA-6003-00F216C1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none" strike="noStrike" dirty="0">
                <a:solidFill>
                  <a:srgbClr val="11100F"/>
                </a:solidFill>
                <a:effectLst/>
                <a:highlight>
                  <a:srgbClr val="FFFFFF"/>
                </a:highlight>
                <a:latin typeface="Calibri (heading)"/>
              </a:rPr>
              <a:t>Project management and accounting</a:t>
            </a:r>
            <a:endParaRPr lang="en-US" dirty="0">
              <a:latin typeface="Calibri (heading)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5B2BC-5991-77D6-6D0D-D4DE5040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864" y="1508340"/>
            <a:ext cx="9756322" cy="4924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35981-6478-C0C9-B821-0C4906E6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4" y="1508340"/>
            <a:ext cx="9687910" cy="4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9688-3C50-6237-884D-BC7738C5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68"/>
            <a:ext cx="10515600" cy="1215026"/>
          </a:xfrm>
        </p:spPr>
        <p:txBody>
          <a:bodyPr/>
          <a:lstStyle/>
          <a:p>
            <a:pPr algn="ctr"/>
            <a:r>
              <a:rPr lang="en-US" b="1" u="none" strike="noStrike" dirty="0">
                <a:solidFill>
                  <a:srgbClr val="11100F"/>
                </a:solidFill>
                <a:effectLst/>
                <a:highlight>
                  <a:srgbClr val="FFFFFF"/>
                </a:highlight>
                <a:latin typeface="Calibri (heading)"/>
              </a:rPr>
              <a:t>Project management and accounting</a:t>
            </a:r>
            <a:endParaRPr lang="en-US" dirty="0">
              <a:latin typeface="Calibri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8B21-BD15-4F54-7E1D-96409B1A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94"/>
            <a:ext cx="11023948" cy="505238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/>
              <a:t>Project Planning and Scheduling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Project Contracts</a:t>
            </a:r>
            <a:r>
              <a:rPr lang="en-US" sz="2200" dirty="0"/>
              <a:t>: Manage project contracts, including billing terms, payment schedules, and cost structures. Create contract lines for different types of billing (fixed price, time and materials, etc.).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Task Management: </a:t>
            </a:r>
            <a:r>
              <a:rPr lang="en-US" sz="2200" dirty="0"/>
              <a:t>Create and assign tasks, set deadlines, and track progress. Define milestones to track key project achievements.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Time and Expense Tracking</a:t>
            </a:r>
            <a:r>
              <a:rPr lang="en-US" sz="2200" dirty="0"/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Time Entries</a:t>
            </a:r>
            <a:r>
              <a:rPr lang="en-US" sz="2200" dirty="0"/>
              <a:t>: Record time spent on project tasks by team members. Capture hours worked for accurate billing and project tracking.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19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D663-0EAD-3A37-5E91-C447699E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strike="noStrike" dirty="0">
                <a:solidFill>
                  <a:srgbClr val="11100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  <a:t>Project management and accounting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AB60-0555-93C3-88FB-0F88AFF5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848584" cy="4977226"/>
          </a:xfrm>
        </p:spPr>
        <p:txBody>
          <a:bodyPr>
            <a:normAutofit/>
          </a:bodyPr>
          <a:lstStyle/>
          <a:p>
            <a:r>
              <a:rPr lang="en-US" sz="2600" b="1" dirty="0"/>
              <a:t>Expense Management</a:t>
            </a:r>
            <a:r>
              <a:rPr lang="en-US" sz="2600" dirty="0"/>
              <a:t>: Track project-related expenses, including travel, materials, and other costs.</a:t>
            </a:r>
            <a:endParaRPr lang="en-US" sz="2400" b="1" dirty="0"/>
          </a:p>
          <a:p>
            <a:r>
              <a:rPr lang="en-US" sz="2400" b="1" dirty="0"/>
              <a:t>Project Accounting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Invoicing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Invoice Generation</a:t>
            </a:r>
            <a:r>
              <a:rPr lang="en-US" dirty="0"/>
              <a:t>: Create and manage invoices based on project milestones, time entries, or expenses. Supports various billing methods.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Revenue Recognition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Recognition Methods</a:t>
            </a:r>
            <a:r>
              <a:rPr lang="en-US" dirty="0"/>
              <a:t>: Manage and recognize project revenue based on accounting rules and billing terms.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Financial Reporting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Reports</a:t>
            </a:r>
            <a:r>
              <a:rPr lang="en-US" dirty="0"/>
              <a:t>: Generate financial reports to monitor project performance, including profitability, cost analysis, and revenue recognition.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DE30-B0AD-4CCE-203E-9C3B66C7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88"/>
            <a:ext cx="10515600" cy="113799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Accounts Payable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AE10A-5FDC-56BA-EE85-EA225EBA3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317"/>
            <a:ext cx="11023948" cy="5032375"/>
          </a:xfrm>
        </p:spPr>
        <p:txBody>
          <a:bodyPr>
            <a:norm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Vendor Management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 detailed records for each vendor, including contact information, payment terms, and banking details.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up different types of vendors, such as standard, fringe, or project-based vendors.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Invoice Management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Enter and process vendor invoices, including manual entry and integration with purchase orders.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Handle invoice matching and validation against purchase orders and receipts.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Payment Processing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Schedule and process payments to vendors, either through electronic payments or traditional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8BCD-2583-85AD-B98B-3E94F8A5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8507"/>
            <a:ext cx="10893879" cy="5058456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 payment proposals, generate payment batches, and handle payment approvals.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Reporting and Analytics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financial reports related to accounts payable, such as aging reports, payment history, and cash flow projections.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built-in analytics tools to gain insights into payment trends and vendor performance.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with Other Modules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Seamless integration with purchasing, inventory, and general ledger modules to ensure accurate and efficient financial management.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9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15910</TotalTime>
  <Words>1029</Words>
  <Application>Microsoft Office PowerPoint</Application>
  <PresentationFormat>Widescreen</PresentationFormat>
  <Paragraphs>116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(heading)</vt:lpstr>
      <vt:lpstr>Calibri Light</vt:lpstr>
      <vt:lpstr>Segoe UI</vt:lpstr>
      <vt:lpstr>Wingdings</vt:lpstr>
      <vt:lpstr>Office Theme</vt:lpstr>
      <vt:lpstr>Dynamics 365 Finance and Operations</vt:lpstr>
      <vt:lpstr>Brief overview of Dynamics 365 Finance and Operations</vt:lpstr>
      <vt:lpstr>Features of F&amp;O</vt:lpstr>
      <vt:lpstr>Benefits</vt:lpstr>
      <vt:lpstr>Project management and accounting</vt:lpstr>
      <vt:lpstr>Project management and accounting</vt:lpstr>
      <vt:lpstr>Project management and accounting</vt:lpstr>
      <vt:lpstr>Accounts Payable</vt:lpstr>
      <vt:lpstr>PowerPoint Presentation</vt:lpstr>
      <vt:lpstr>Accounts Receivable</vt:lpstr>
      <vt:lpstr>Supply Chain Management</vt:lpstr>
      <vt:lpstr>Product Information Management</vt:lpstr>
      <vt:lpstr>Inventory Management</vt:lpstr>
      <vt:lpstr>Procurement and Sourcing </vt:lpstr>
      <vt:lpstr>Sales and Marketing</vt:lpstr>
      <vt:lpstr>Other Modules</vt:lpstr>
      <vt:lpstr>Architecture and Integration</vt:lpstr>
      <vt:lpstr>Reporting</vt:lpstr>
      <vt:lpstr>AI and Analytics </vt:lpstr>
      <vt:lpstr>Case Studies and Success Stories</vt:lpstr>
      <vt:lpstr>POWER BI</vt:lpstr>
      <vt:lpstr>Salary Analysis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Ahemad Husain</dc:creator>
  <cp:lastModifiedBy>malek</cp:lastModifiedBy>
  <cp:revision>58</cp:revision>
  <dcterms:created xsi:type="dcterms:W3CDTF">2024-09-11T13:31:24Z</dcterms:created>
  <dcterms:modified xsi:type="dcterms:W3CDTF">2024-11-08T17:46:06Z</dcterms:modified>
</cp:coreProperties>
</file>